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2" r:id="rId10"/>
    <p:sldId id="269" r:id="rId11"/>
    <p:sldId id="263" r:id="rId12"/>
    <p:sldId id="264" r:id="rId13"/>
    <p:sldId id="265" r:id="rId14"/>
    <p:sldId id="271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3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28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0087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8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5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5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3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8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0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9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7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3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5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8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E3CB94-1C36-49A9-9049-179FE6CEFD1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5A31-4BE1-4E98-82E5-58464FE4E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0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F81DE-3195-4C3E-9B09-ADFAF3182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9091" r="138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3A1314-2070-446E-B692-C78D88A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64378-E3FA-4A21-8BCE-E4D0CAF74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852" y="1470580"/>
            <a:ext cx="4616761" cy="3230597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sym typeface="Times"/>
              </a:rPr>
              <a:t>Cryptocurrency Market Data Analysis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B8538-5511-4306-9C88-C3628B977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8161" y="4701178"/>
            <a:ext cx="4562452" cy="937622"/>
          </a:xfrm>
        </p:spPr>
        <p:txBody>
          <a:bodyPr>
            <a:normAutofit/>
          </a:bodyPr>
          <a:lstStyle/>
          <a:p>
            <a:r>
              <a:rPr lang="en-US" sz="1800"/>
              <a:t>ALY6040 81061 Data Mining Applications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57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178DDE9-69EF-4B01-B093-A1C85ABEA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0" y="643467"/>
            <a:ext cx="7282439" cy="55710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420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2B5DA-ACAB-477A-B3C3-1F009594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C93939B-EAEF-41F5-AAF5-2A4F62216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031186"/>
            <a:ext cx="6275584" cy="48008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0363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2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2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3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3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ADF48-DB5F-405A-8045-84D0B3CD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Prediction Algorithm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198A817-F888-4417-95B0-F9E0DA7E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Use of Prophet Model on time series data</a:t>
            </a:r>
          </a:p>
          <a:p>
            <a:r>
              <a:rPr lang="en-US" dirty="0"/>
              <a:t>Forecast price of </a:t>
            </a:r>
            <a:r>
              <a:rPr lang="en-US"/>
              <a:t>cryptocurrency 180 days </a:t>
            </a:r>
            <a:r>
              <a:rPr lang="en-US" dirty="0"/>
              <a:t>in future</a:t>
            </a:r>
          </a:p>
          <a:p>
            <a:r>
              <a:rPr lang="en-US" dirty="0"/>
              <a:t>Graph shows the increase in the value of Bitcoin from mid 2017</a:t>
            </a:r>
          </a:p>
          <a:p>
            <a:r>
              <a:rPr lang="en-US" dirty="0"/>
              <a:t>Further breakdown the analysis on raw data to get graphs for daily , weekly, monthly basis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7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Placeholder 34" descr="Plot Zoom">
            <a:extLst>
              <a:ext uri="{FF2B5EF4-FFF2-40B4-BE49-F238E27FC236}">
                <a16:creationId xmlns:a16="http://schemas.microsoft.com/office/drawing/2014/main" id="{CBBED711-8CD2-4290-A52B-112D3739438F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9" r="-1" b="-1"/>
          <a:stretch/>
        </p:blipFill>
        <p:spPr>
          <a:xfrm>
            <a:off x="1068388" y="49601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EE60F4-5D5E-4C2E-8275-02E8A5259401}"/>
              </a:ext>
            </a:extLst>
          </p:cNvPr>
          <p:cNvSpPr/>
          <p:nvPr/>
        </p:nvSpPr>
        <p:spPr>
          <a:xfrm>
            <a:off x="8323868" y="1944693"/>
            <a:ext cx="593094" cy="1141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B303D03-D55D-486B-A223-6A9894779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0" y="643467"/>
            <a:ext cx="728243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4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C3919-CC7A-4758-8952-C56D9A42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904F883-FA54-4C0D-B2C9-CAB1BC4D3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Bitcoin covers maximum market of cryptocurrencies.</a:t>
            </a:r>
          </a:p>
          <a:p>
            <a:r>
              <a:rPr lang="en-US" dirty="0"/>
              <a:t>Bitcoin proves to be a better option as it has smaller deviations in the market value.</a:t>
            </a:r>
          </a:p>
          <a:p>
            <a:r>
              <a:rPr lang="en-US" dirty="0"/>
              <a:t>Investors should focus on investing more in these.</a:t>
            </a:r>
          </a:p>
          <a:p>
            <a:r>
              <a:rPr lang="en-US" dirty="0"/>
              <a:t>Even if the bitcoin values fall they should not withdraw their money, there are higher chances that the values will increase again.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photo of a city&#10;&#10;Description generated with high confidence">
            <a:extLst>
              <a:ext uri="{FF2B5EF4-FFF2-40B4-BE49-F238E27FC236}">
                <a16:creationId xmlns:a16="http://schemas.microsoft.com/office/drawing/2014/main" id="{3DCC702D-9761-4678-A601-BE0C870C5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55FD6-7BBA-47FC-B36B-0DF9CA51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1906474"/>
            <a:ext cx="9404723" cy="71024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8BAB-9C9F-47AA-9DEE-754B6098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3205113"/>
            <a:ext cx="8946541" cy="30432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u="sng" dirty="0"/>
              <a:t>Team Members: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4000" dirty="0"/>
              <a:t>Karishma Padale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2" descr="Related image">
            <a:extLst>
              <a:ext uri="{FF2B5EF4-FFF2-40B4-BE49-F238E27FC236}">
                <a16:creationId xmlns:a16="http://schemas.microsoft.com/office/drawing/2014/main" id="{68EAF67F-BD2D-4BE6-BA24-F685A8A4A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9" b="2691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B4EBB-6682-4F5B-8275-93A1F2DB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4400" b="1" dirty="0"/>
              <a:t>Introduction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Content Placeholder 1030">
            <a:extLst>
              <a:ext uri="{FF2B5EF4-FFF2-40B4-BE49-F238E27FC236}">
                <a16:creationId xmlns:a16="http://schemas.microsoft.com/office/drawing/2014/main" id="{D75D44CA-EF2F-4261-AAE0-F1BA8A41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557921" cy="4800599"/>
          </a:xfrm>
        </p:spPr>
        <p:txBody>
          <a:bodyPr anchor="t">
            <a:norm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latin typeface="+mn-lt"/>
              </a:rPr>
              <a:t>What is Cryptocurrency?</a:t>
            </a:r>
          </a:p>
          <a:p>
            <a:pPr algn="ctr">
              <a:lnSpc>
                <a:spcPct val="300000"/>
              </a:lnSpc>
            </a:pPr>
            <a:r>
              <a:rPr lang="en-US" sz="2800" dirty="0">
                <a:latin typeface="+mn-lt"/>
              </a:rPr>
              <a:t>Advantages</a:t>
            </a:r>
          </a:p>
          <a:p>
            <a:pPr algn="ctr">
              <a:lnSpc>
                <a:spcPct val="300000"/>
              </a:lnSpc>
            </a:pPr>
            <a:r>
              <a:rPr lang="en-US" sz="2800" dirty="0">
                <a:latin typeface="+mn-lt"/>
              </a:rPr>
              <a:t>Drawback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5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circuit board&#10;&#10;Description generated with high confidence">
            <a:extLst>
              <a:ext uri="{FF2B5EF4-FFF2-40B4-BE49-F238E27FC236}">
                <a16:creationId xmlns:a16="http://schemas.microsoft.com/office/drawing/2014/main" id="{C5AC74D8-4042-40B9-9728-C327B4CC14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3" b="995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56740-89E4-4456-9E16-5D44C6D0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Problem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EA0106-E251-4DFF-B5FA-E7609E18B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39" y="1447800"/>
            <a:ext cx="11199043" cy="4800599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What cryptocurrency one should invest on(Bitcoin, Ethereum, Ripple)?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210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3CAC-4139-4790-BF10-9C85A80B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Analysis</a:t>
            </a:r>
          </a:p>
        </p:txBody>
      </p:sp>
      <p:pic>
        <p:nvPicPr>
          <p:cNvPr id="28" name="Content Placeholder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401D05CC-C334-415A-BCE8-D7BE691F5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/>
          <a:stretch/>
        </p:blipFill>
        <p:spPr>
          <a:xfrm>
            <a:off x="648930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B9263FE-9EBC-44B8-A5E6-27CE5349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752" y="2052214"/>
            <a:ext cx="4338409" cy="419618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2800" b="1" dirty="0"/>
              <a:t>Candlestick chart</a:t>
            </a:r>
          </a:p>
          <a:p>
            <a:pPr>
              <a:lnSpc>
                <a:spcPct val="250000"/>
              </a:lnSpc>
            </a:pPr>
            <a:r>
              <a:rPr lang="en-US" sz="2800" b="1" dirty="0"/>
              <a:t>Time series Analysis</a:t>
            </a:r>
          </a:p>
          <a:p>
            <a:pPr>
              <a:lnSpc>
                <a:spcPct val="250000"/>
              </a:lnSpc>
            </a:pPr>
            <a:r>
              <a:rPr lang="en-US" sz="2800" b="1" dirty="0"/>
              <a:t>Prediction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6985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A43B-CDD7-4851-B574-8074F6D9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Candlestick Chart</a:t>
            </a: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7F29EB-1C0A-4DAD-9BB0-18B2C5A62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156697"/>
            <a:ext cx="6275584" cy="45497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9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close up of a map&#10;&#10;Description generated with high confidence">
            <a:extLst>
              <a:ext uri="{FF2B5EF4-FFF2-40B4-BE49-F238E27FC236}">
                <a16:creationId xmlns:a16="http://schemas.microsoft.com/office/drawing/2014/main" id="{7C1747E1-6804-413A-A225-3C018CF28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3" y="688157"/>
            <a:ext cx="3854945" cy="2309567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Content Placeholder 42" descr="A close up of a map&#10;&#10;Description generated with high confidence">
            <a:extLst>
              <a:ext uri="{FF2B5EF4-FFF2-40B4-BE49-F238E27FC236}">
                <a16:creationId xmlns:a16="http://schemas.microsoft.com/office/drawing/2014/main" id="{8A1EC354-D4AE-42EA-AB4C-79892334F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" y="1018095"/>
            <a:ext cx="6626779" cy="4487159"/>
          </a:xfrm>
          <a:prstGeom prst="rect">
            <a:avLst/>
          </a:prstGeom>
        </p:spPr>
      </p:pic>
      <p:pic>
        <p:nvPicPr>
          <p:cNvPr id="47" name="Picture 4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B5A8ABE-05F2-470B-BCC9-0BB7CF886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3" y="3748195"/>
            <a:ext cx="3921095" cy="24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2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4" name="Picture 44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46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48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7" name="Picture 50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52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B84B712E-6BBF-4241-BAB7-D7E064B1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56">
            <a:extLst>
              <a:ext uri="{FF2B5EF4-FFF2-40B4-BE49-F238E27FC236}">
                <a16:creationId xmlns:a16="http://schemas.microsoft.com/office/drawing/2014/main" id="{D22F3D4E-E5F5-4623-B278-D7E30BEF9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DABE08-E696-4FB5-BA7F-4F605F2D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6" y="638386"/>
            <a:ext cx="4721478" cy="5576147"/>
          </a:xfrm>
          <a:prstGeom prst="rect">
            <a:avLst/>
          </a:prstGeom>
        </p:spPr>
      </p:pic>
      <p:sp useBgFill="1">
        <p:nvSpPr>
          <p:cNvPr id="71" name="Rectangle 58">
            <a:extLst>
              <a:ext uri="{FF2B5EF4-FFF2-40B4-BE49-F238E27FC236}">
                <a16:creationId xmlns:a16="http://schemas.microsoft.com/office/drawing/2014/main" id="{7B7F5E51-5BF8-4198-AD70-78D94F3A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4979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9856EE4B-D3D3-4CD3-917D-E2B11DA16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0" y="638386"/>
            <a:ext cx="4815504" cy="5571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E1FE0C-AD5C-4718-9C8F-DA3C2D3717F8}"/>
              </a:ext>
            </a:extLst>
          </p:cNvPr>
          <p:cNvSpPr txBox="1"/>
          <p:nvPr/>
        </p:nvSpPr>
        <p:spPr>
          <a:xfrm>
            <a:off x="1471149" y="570703"/>
            <a:ext cx="371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Average 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67019-D6C3-437E-A51E-78E24738FAA8}"/>
              </a:ext>
            </a:extLst>
          </p:cNvPr>
          <p:cNvSpPr txBox="1"/>
          <p:nvPr/>
        </p:nvSpPr>
        <p:spPr>
          <a:xfrm>
            <a:off x="8748075" y="638386"/>
            <a:ext cx="250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Close</a:t>
            </a:r>
          </a:p>
        </p:txBody>
      </p:sp>
    </p:spTree>
    <p:extLst>
      <p:ext uri="{BB962C8B-B14F-4D97-AF65-F5344CB8AC3E}">
        <p14:creationId xmlns:p14="http://schemas.microsoft.com/office/powerpoint/2010/main" val="76450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1AF1A-D0D9-4DBA-9C5D-E49B4055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Time Series Analysis</a:t>
            </a: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8706769D-453F-4398-A086-49C025FD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DC11-FC55-4427-AF62-237C08F2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series analysis is a statistical technique which deals with trend analysis. </a:t>
            </a:r>
          </a:p>
          <a:p>
            <a:r>
              <a:rPr lang="en-US" dirty="0">
                <a:solidFill>
                  <a:srgbClr val="FFFFFF"/>
                </a:solidFill>
              </a:rPr>
              <a:t>Using six years of data (2013-2019), we intend to apply ARIMA model or Random Forest model or the model that better suits to analyze the trend of the best cryptocurrency over six years of time</a:t>
            </a:r>
          </a:p>
        </p:txBody>
      </p:sp>
    </p:spTree>
    <p:extLst>
      <p:ext uri="{BB962C8B-B14F-4D97-AF65-F5344CB8AC3E}">
        <p14:creationId xmlns:p14="http://schemas.microsoft.com/office/powerpoint/2010/main" val="265298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FDEBF9B-2713-4D66-A1AD-1346605E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80" y="643467"/>
            <a:ext cx="728243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24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211</Words>
  <Application>Microsoft Office PowerPoint</Application>
  <PresentationFormat>Widescreen</PresentationFormat>
  <Paragraphs>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Cryptocurrency Market Data Analysis</vt:lpstr>
      <vt:lpstr>Introduction</vt:lpstr>
      <vt:lpstr>Problem Statement</vt:lpstr>
      <vt:lpstr>Analysis</vt:lpstr>
      <vt:lpstr>Candlestick Chart</vt:lpstr>
      <vt:lpstr>PowerPoint Presentation</vt:lpstr>
      <vt:lpstr>PowerPoint Presentation</vt:lpstr>
      <vt:lpstr>Time Series Analysis</vt:lpstr>
      <vt:lpstr>PowerPoint Presentation</vt:lpstr>
      <vt:lpstr>PowerPoint Presentation</vt:lpstr>
      <vt:lpstr>Results</vt:lpstr>
      <vt:lpstr>Prediction Algorithm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Market Data Analysis</dc:title>
  <dc:creator>Karishma Siddharth Padale</dc:creator>
  <cp:lastModifiedBy>karishma padale</cp:lastModifiedBy>
  <cp:revision>5</cp:revision>
  <dcterms:created xsi:type="dcterms:W3CDTF">2019-06-26T21:27:32Z</dcterms:created>
  <dcterms:modified xsi:type="dcterms:W3CDTF">2020-09-17T02:09:12Z</dcterms:modified>
</cp:coreProperties>
</file>